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</p:sldIdLst>
  <p:sldSz cx="7772400" cy="10058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2244" y="7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E603-0C69-B74E-BD64-D539A0CD0588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322B-33D3-9B45-AB9B-6279925A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E603-0C69-B74E-BD64-D539A0CD0588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322B-33D3-9B45-AB9B-6279925A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6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E603-0C69-B74E-BD64-D539A0CD0588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322B-33D3-9B45-AB9B-6279925A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89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E603-0C69-B74E-BD64-D539A0CD0588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322B-33D3-9B45-AB9B-6279925A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73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E603-0C69-B74E-BD64-D539A0CD0588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322B-33D3-9B45-AB9B-6279925A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09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E603-0C69-B74E-BD64-D539A0CD0588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322B-33D3-9B45-AB9B-6279925A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6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E603-0C69-B74E-BD64-D539A0CD0588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322B-33D3-9B45-AB9B-6279925A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1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E603-0C69-B74E-BD64-D539A0CD0588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322B-33D3-9B45-AB9B-6279925A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51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E603-0C69-B74E-BD64-D539A0CD0588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322B-33D3-9B45-AB9B-6279925A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4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E603-0C69-B74E-BD64-D539A0CD0588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322B-33D3-9B45-AB9B-6279925A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8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E603-0C69-B74E-BD64-D539A0CD0588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322B-33D3-9B45-AB9B-6279925A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8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BE603-0C69-B74E-BD64-D539A0CD0588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8322B-33D3-9B45-AB9B-6279925A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08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hyperlink" Target="http://www.dailyclipart.net/clipart/marine-turtle-clip-art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hyperlink" Target="https://creativecommons.org/licenses/by-sa/3.0/" TargetMode="External"/><Relationship Id="rId10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://mrspipeskindies.wikispaces.com/APRIL" TargetMode="External"/><Relationship Id="rId9" Type="http://schemas.openxmlformats.org/officeDocument/2006/relationships/hyperlink" Target="http://freckledwriter.blogspot.com/2014/04/rag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0114" cy="10058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171D6C4-E1AF-4AE5-B788-A9C39FED9B1F}"/>
              </a:ext>
            </a:extLst>
          </p:cNvPr>
          <p:cNvSpPr txBox="1"/>
          <p:nvPr/>
        </p:nvSpPr>
        <p:spPr>
          <a:xfrm>
            <a:off x="783771" y="5181600"/>
            <a:ext cx="888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CDDD8B-71AA-4143-8D3F-5EDB4CC59061}"/>
              </a:ext>
            </a:extLst>
          </p:cNvPr>
          <p:cNvSpPr txBox="1"/>
          <p:nvPr/>
        </p:nvSpPr>
        <p:spPr>
          <a:xfrm>
            <a:off x="1826857" y="51816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Music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0050F5-2777-4E63-AD7B-DF2E00A9E653}"/>
              </a:ext>
            </a:extLst>
          </p:cNvPr>
          <p:cNvSpPr txBox="1"/>
          <p:nvPr/>
        </p:nvSpPr>
        <p:spPr>
          <a:xfrm>
            <a:off x="2919847" y="5181600"/>
            <a:ext cx="894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No </a:t>
            </a:r>
          </a:p>
          <a:p>
            <a:r>
              <a:rPr lang="en-US" dirty="0"/>
              <a:t> Special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74B327-0A59-4B3B-8A87-D604B85B424F}"/>
              </a:ext>
            </a:extLst>
          </p:cNvPr>
          <p:cNvSpPr txBox="1"/>
          <p:nvPr/>
        </p:nvSpPr>
        <p:spPr>
          <a:xfrm flipH="1">
            <a:off x="4267200" y="5115503"/>
            <a:ext cx="603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CB5A0A-4ED7-4BFD-B429-6FEAF6A70162}"/>
              </a:ext>
            </a:extLst>
          </p:cNvPr>
          <p:cNvSpPr txBox="1"/>
          <p:nvPr/>
        </p:nvSpPr>
        <p:spPr>
          <a:xfrm>
            <a:off x="5405074" y="5181600"/>
            <a:ext cx="105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A57B97-D8F1-4849-A889-8AFACA21FF9F}"/>
              </a:ext>
            </a:extLst>
          </p:cNvPr>
          <p:cNvSpPr txBox="1"/>
          <p:nvPr/>
        </p:nvSpPr>
        <p:spPr>
          <a:xfrm>
            <a:off x="5138057" y="6030686"/>
            <a:ext cx="1898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Report</a:t>
            </a:r>
          </a:p>
          <a:p>
            <a:r>
              <a:rPr lang="en-US" dirty="0"/>
              <a:t> Cards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80A367-F02F-4C24-A18F-9711BA9276B3}"/>
              </a:ext>
            </a:extLst>
          </p:cNvPr>
          <p:cNvSpPr txBox="1"/>
          <p:nvPr/>
        </p:nvSpPr>
        <p:spPr>
          <a:xfrm>
            <a:off x="783772" y="6677017"/>
            <a:ext cx="97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Media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6E2B17-FB07-41A7-B939-62DEAC65E3A4}"/>
              </a:ext>
            </a:extLst>
          </p:cNvPr>
          <p:cNvSpPr txBox="1"/>
          <p:nvPr/>
        </p:nvSpPr>
        <p:spPr>
          <a:xfrm>
            <a:off x="1826857" y="6677017"/>
            <a:ext cx="1515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No </a:t>
            </a:r>
          </a:p>
          <a:p>
            <a:r>
              <a:rPr lang="en-US" dirty="0"/>
              <a:t>Special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FA6B46-5645-4AD5-8811-2C5499DF3CDE}"/>
              </a:ext>
            </a:extLst>
          </p:cNvPr>
          <p:cNvSpPr txBox="1"/>
          <p:nvPr/>
        </p:nvSpPr>
        <p:spPr>
          <a:xfrm>
            <a:off x="3156857" y="6677017"/>
            <a:ext cx="66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9AFDB8-C218-4A23-A627-C6940AE1840D}"/>
              </a:ext>
            </a:extLst>
          </p:cNvPr>
          <p:cNvSpPr txBox="1"/>
          <p:nvPr/>
        </p:nvSpPr>
        <p:spPr>
          <a:xfrm>
            <a:off x="4255833" y="6630850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Music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9BB9DD-71FD-40F6-82E9-51826309042D}"/>
              </a:ext>
            </a:extLst>
          </p:cNvPr>
          <p:cNvSpPr txBox="1"/>
          <p:nvPr/>
        </p:nvSpPr>
        <p:spPr>
          <a:xfrm>
            <a:off x="5310285" y="6677017"/>
            <a:ext cx="1515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No </a:t>
            </a:r>
          </a:p>
          <a:p>
            <a:r>
              <a:rPr lang="en-US" dirty="0"/>
              <a:t>Special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969434-2DFB-45AD-857D-A931DFCD4BBF}"/>
              </a:ext>
            </a:extLst>
          </p:cNvPr>
          <p:cNvSpPr txBox="1"/>
          <p:nvPr/>
        </p:nvSpPr>
        <p:spPr>
          <a:xfrm>
            <a:off x="457200" y="8621486"/>
            <a:ext cx="694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5698F2-DBF6-4AF7-BBE5-DA27D780544E}"/>
              </a:ext>
            </a:extLst>
          </p:cNvPr>
          <p:cNvSpPr txBox="1"/>
          <p:nvPr/>
        </p:nvSpPr>
        <p:spPr>
          <a:xfrm>
            <a:off x="1981201" y="8170314"/>
            <a:ext cx="80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FED603-B376-4B5A-BE7B-65C328FBB706}"/>
              </a:ext>
            </a:extLst>
          </p:cNvPr>
          <p:cNvSpPr txBox="1"/>
          <p:nvPr/>
        </p:nvSpPr>
        <p:spPr>
          <a:xfrm>
            <a:off x="2919846" y="8126268"/>
            <a:ext cx="1648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Field</a:t>
            </a:r>
          </a:p>
          <a:p>
            <a:r>
              <a:rPr lang="en-US" dirty="0"/>
              <a:t>     Trip</a:t>
            </a:r>
          </a:p>
          <a:p>
            <a:r>
              <a:rPr lang="en-US" dirty="0"/>
              <a:t>    IMAX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195265-8E9B-43B0-A4D9-8B541F2B2503}"/>
              </a:ext>
            </a:extLst>
          </p:cNvPr>
          <p:cNvSpPr txBox="1"/>
          <p:nvPr/>
        </p:nvSpPr>
        <p:spPr>
          <a:xfrm>
            <a:off x="4267201" y="8170314"/>
            <a:ext cx="1369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No</a:t>
            </a:r>
          </a:p>
          <a:p>
            <a:r>
              <a:rPr lang="en-US" dirty="0"/>
              <a:t>Special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61EBB83-32C8-4383-99A2-390D8EE8FBA9}"/>
              </a:ext>
            </a:extLst>
          </p:cNvPr>
          <p:cNvSpPr txBox="1"/>
          <p:nvPr/>
        </p:nvSpPr>
        <p:spPr>
          <a:xfrm>
            <a:off x="3821108" y="9049598"/>
            <a:ext cx="1406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Cultural Arts </a:t>
            </a:r>
          </a:p>
          <a:p>
            <a:r>
              <a:rPr lang="en-US" dirty="0"/>
              <a:t>Program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58D9B1-2814-4D56-923A-8B27AFFEE3B8}"/>
              </a:ext>
            </a:extLst>
          </p:cNvPr>
          <p:cNvSpPr txBox="1"/>
          <p:nvPr/>
        </p:nvSpPr>
        <p:spPr>
          <a:xfrm>
            <a:off x="5405074" y="8170314"/>
            <a:ext cx="706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Art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3E5F544-05AF-494B-A9AD-90ED2C8161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003988" y="2286000"/>
            <a:ext cx="1064292" cy="134257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954C1D7E-D3D9-4E64-8835-34DD3EABA415}"/>
              </a:ext>
            </a:extLst>
          </p:cNvPr>
          <p:cNvSpPr txBox="1"/>
          <p:nvPr/>
        </p:nvSpPr>
        <p:spPr>
          <a:xfrm>
            <a:off x="2674826" y="3813682"/>
            <a:ext cx="6680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5" tooltip="https://creativecommons.org/licenses/by-sa/3.0/"/>
              </a:rPr>
              <a:t>A</a:t>
            </a:r>
            <a:endParaRPr lang="en-US" sz="900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1582443-7618-48C4-B3D4-DD8DB05C21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20783991">
            <a:off x="2217875" y="8659293"/>
            <a:ext cx="876836" cy="95093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5E99497-0D46-4795-B275-2EF515A9265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1676322" y="4044514"/>
            <a:ext cx="1645127" cy="116916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2231499-1671-48E3-AFE0-75B6E7B8F90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3337615" y="4028058"/>
            <a:ext cx="1560157" cy="1153542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990BDF4F-9AD4-476A-8E58-E8D50AB41962}"/>
              </a:ext>
            </a:extLst>
          </p:cNvPr>
          <p:cNvSpPr txBox="1"/>
          <p:nvPr/>
        </p:nvSpPr>
        <p:spPr>
          <a:xfrm>
            <a:off x="3542241" y="5501291"/>
            <a:ext cx="13555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10" tooltip="https://creativecommons.org/licenses/by-nc-nd/3.0/"/>
              </a:rPr>
              <a:t>D</a:t>
            </a:r>
            <a:endParaRPr lang="en-US" sz="9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FD4C51C-19EB-45D1-8CD8-20E3C0369F57}"/>
              </a:ext>
            </a:extLst>
          </p:cNvPr>
          <p:cNvSpPr txBox="1"/>
          <p:nvPr/>
        </p:nvSpPr>
        <p:spPr>
          <a:xfrm>
            <a:off x="283029" y="2294928"/>
            <a:ext cx="2932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Mrs. Asbill </a:t>
            </a:r>
          </a:p>
          <a:p>
            <a:r>
              <a:rPr lang="en-US" dirty="0"/>
              <a:t> and Mrs. </a:t>
            </a:r>
          </a:p>
          <a:p>
            <a:r>
              <a:rPr lang="en-US" dirty="0"/>
              <a:t> </a:t>
            </a:r>
            <a:r>
              <a:rPr lang="en-US" dirty="0" err="1"/>
              <a:t>DeProspero’s</a:t>
            </a:r>
            <a:r>
              <a:rPr lang="en-US" dirty="0"/>
              <a:t> </a:t>
            </a:r>
          </a:p>
          <a:p>
            <a:r>
              <a:rPr lang="en-US"/>
              <a:t>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467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51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</dc:creator>
  <cp:lastModifiedBy>Katie Asbill</cp:lastModifiedBy>
  <cp:revision>13</cp:revision>
  <cp:lastPrinted>2018-04-08T01:18:52Z</cp:lastPrinted>
  <dcterms:created xsi:type="dcterms:W3CDTF">2017-01-07T17:42:47Z</dcterms:created>
  <dcterms:modified xsi:type="dcterms:W3CDTF">2018-04-08T01:20:53Z</dcterms:modified>
</cp:coreProperties>
</file>