
<file path=[Content_Types].xml><?xml version="1.0" encoding="utf-8"?>
<Types xmlns="http://schemas.openxmlformats.org/package/2006/content-types">
  <Default Extension="png" ContentType="image/png"/>
  <Default Extension="com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224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7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0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5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4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8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E603-0C69-B74E-BD64-D539A0CD058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8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mplydesigning.net/happy-memorial-day/" TargetMode="External"/><Relationship Id="rId3" Type="http://schemas.openxmlformats.org/officeDocument/2006/relationships/image" Target="../media/image2.com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ienceandenvironment1.blogspot.com/p/health-and-hygiene-1st-year.html" TargetMode="External"/><Relationship Id="rId11" Type="http://schemas.openxmlformats.org/officeDocument/2006/relationships/hyperlink" Target="https://ucimosatamarom.wikispaces.com/%D0%90%D0%BA%D1%82%D0%B8%D0%B2%D0%BD%D0%BE%D1%81%D1%82%D0%B8+%D0%BD%D0%B0+%D0%BB%D0%B5%D1%82%D1%9A%D0%B5%D0%BC+%D1%80%D0%B0%D1%81%D0%BF%D1%83%D1%81%D1%82%D1%83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5.gif"/><Relationship Id="rId4" Type="http://schemas.openxmlformats.org/officeDocument/2006/relationships/hyperlink" Target="https://fungr.it/blog/2016/6/2/field-day-redux" TargetMode="External"/><Relationship Id="rId9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" y="0"/>
            <a:ext cx="7770114" cy="1005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E65975-7ED7-4A43-9E93-AB8E7DD4D8D2}"/>
              </a:ext>
            </a:extLst>
          </p:cNvPr>
          <p:cNvSpPr txBox="1"/>
          <p:nvPr/>
        </p:nvSpPr>
        <p:spPr>
          <a:xfrm>
            <a:off x="2024743" y="26125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0B3A0-3949-4D18-B3EC-01D4E21200A5}"/>
              </a:ext>
            </a:extLst>
          </p:cNvPr>
          <p:cNvSpPr txBox="1"/>
          <p:nvPr/>
        </p:nvSpPr>
        <p:spPr>
          <a:xfrm>
            <a:off x="1626622" y="2199696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No </a:t>
            </a:r>
          </a:p>
          <a:p>
            <a:r>
              <a:rPr lang="en-US" dirty="0"/>
              <a:t> Special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D95FED-05B8-4260-9CD3-8F3F9588413E}"/>
              </a:ext>
            </a:extLst>
          </p:cNvPr>
          <p:cNvSpPr txBox="1"/>
          <p:nvPr/>
        </p:nvSpPr>
        <p:spPr>
          <a:xfrm>
            <a:off x="2919540" y="2245862"/>
            <a:ext cx="63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PE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BE87B-3BDB-4289-97AB-B31CDB15D796}"/>
              </a:ext>
            </a:extLst>
          </p:cNvPr>
          <p:cNvSpPr txBox="1"/>
          <p:nvPr/>
        </p:nvSpPr>
        <p:spPr>
          <a:xfrm>
            <a:off x="4148042" y="2199696"/>
            <a:ext cx="91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54D25-E090-4BAE-B166-DCAE6CD4C0AC}"/>
              </a:ext>
            </a:extLst>
          </p:cNvPr>
          <p:cNvSpPr txBox="1"/>
          <p:nvPr/>
        </p:nvSpPr>
        <p:spPr>
          <a:xfrm>
            <a:off x="5243435" y="2245862"/>
            <a:ext cx="91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A9FAE9-1660-4CA5-9D35-9D9B84F4CB31}"/>
              </a:ext>
            </a:extLst>
          </p:cNvPr>
          <p:cNvSpPr txBox="1"/>
          <p:nvPr/>
        </p:nvSpPr>
        <p:spPr>
          <a:xfrm>
            <a:off x="631371" y="3614057"/>
            <a:ext cx="116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No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632C5D-0E05-4EB9-B6C4-EEC489B50711}"/>
              </a:ext>
            </a:extLst>
          </p:cNvPr>
          <p:cNvSpPr txBox="1"/>
          <p:nvPr/>
        </p:nvSpPr>
        <p:spPr>
          <a:xfrm>
            <a:off x="1890605" y="3694331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FB68C7-EEC6-4BA2-87AF-89AF9ADC9DEF}"/>
              </a:ext>
            </a:extLst>
          </p:cNvPr>
          <p:cNvSpPr txBox="1"/>
          <p:nvPr/>
        </p:nvSpPr>
        <p:spPr>
          <a:xfrm>
            <a:off x="2919540" y="3694331"/>
            <a:ext cx="105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ABE0E8-730F-4733-8080-B3F735DD72A3}"/>
              </a:ext>
            </a:extLst>
          </p:cNvPr>
          <p:cNvSpPr txBox="1"/>
          <p:nvPr/>
        </p:nvSpPr>
        <p:spPr>
          <a:xfrm>
            <a:off x="2523732" y="4445558"/>
            <a:ext cx="1235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Walk/Bike</a:t>
            </a:r>
          </a:p>
          <a:p>
            <a:r>
              <a:rPr lang="en-US" dirty="0"/>
              <a:t>   to School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C9BCD9-4AA8-4E2E-9C42-5D580A4FC7A2}"/>
              </a:ext>
            </a:extLst>
          </p:cNvPr>
          <p:cNvSpPr txBox="1"/>
          <p:nvPr/>
        </p:nvSpPr>
        <p:spPr>
          <a:xfrm>
            <a:off x="4148043" y="3617740"/>
            <a:ext cx="92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No</a:t>
            </a:r>
          </a:p>
          <a:p>
            <a:r>
              <a:rPr lang="en-US" dirty="0"/>
              <a:t> Special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F73B9F-798F-4FEC-8DED-CB0226B69549}"/>
              </a:ext>
            </a:extLst>
          </p:cNvPr>
          <p:cNvSpPr txBox="1"/>
          <p:nvPr/>
        </p:nvSpPr>
        <p:spPr>
          <a:xfrm>
            <a:off x="3886200" y="4491724"/>
            <a:ext cx="138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Day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206A79-0479-4679-92C8-4E703399E6D4}"/>
              </a:ext>
            </a:extLst>
          </p:cNvPr>
          <p:cNvSpPr txBox="1"/>
          <p:nvPr/>
        </p:nvSpPr>
        <p:spPr>
          <a:xfrm>
            <a:off x="5318234" y="3664965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No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9C60F-9DFD-4315-9848-7149E043D20D}"/>
              </a:ext>
            </a:extLst>
          </p:cNvPr>
          <p:cNvSpPr txBox="1"/>
          <p:nvPr/>
        </p:nvSpPr>
        <p:spPr>
          <a:xfrm>
            <a:off x="849086" y="5209401"/>
            <a:ext cx="61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750EE3-E613-4108-9CB7-E28765A5EFAD}"/>
              </a:ext>
            </a:extLst>
          </p:cNvPr>
          <p:cNvSpPr txBox="1"/>
          <p:nvPr/>
        </p:nvSpPr>
        <p:spPr>
          <a:xfrm>
            <a:off x="248447" y="5578733"/>
            <a:ext cx="1168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  <a:r>
              <a:rPr lang="en-US" dirty="0" err="1"/>
              <a:t>mCLASS</a:t>
            </a:r>
            <a:endParaRPr lang="en-US" dirty="0"/>
          </a:p>
          <a:p>
            <a:r>
              <a:rPr lang="en-US" dirty="0"/>
              <a:t>     testing </a:t>
            </a:r>
          </a:p>
          <a:p>
            <a:r>
              <a:rPr lang="en-US" dirty="0"/>
              <a:t>     begins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A630E3-68AA-436D-A377-4E0186B2D197}"/>
              </a:ext>
            </a:extLst>
          </p:cNvPr>
          <p:cNvSpPr txBox="1"/>
          <p:nvPr/>
        </p:nvSpPr>
        <p:spPr>
          <a:xfrm>
            <a:off x="1840397" y="5209401"/>
            <a:ext cx="89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564C5A-60FD-4F7D-9BE5-B8C60FE1A838}"/>
              </a:ext>
            </a:extLst>
          </p:cNvPr>
          <p:cNvSpPr txBox="1"/>
          <p:nvPr/>
        </p:nvSpPr>
        <p:spPr>
          <a:xfrm rot="10800000" flipV="1">
            <a:off x="2609243" y="5565615"/>
            <a:ext cx="168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220107-BFCB-4DA5-9846-E769357BC2E2}"/>
              </a:ext>
            </a:extLst>
          </p:cNvPr>
          <p:cNvSpPr txBox="1"/>
          <p:nvPr/>
        </p:nvSpPr>
        <p:spPr>
          <a:xfrm>
            <a:off x="4148042" y="5197345"/>
            <a:ext cx="983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No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1FAE0C-0337-4BA6-BF11-4B3186D0BD0D}"/>
              </a:ext>
            </a:extLst>
          </p:cNvPr>
          <p:cNvSpPr txBox="1"/>
          <p:nvPr/>
        </p:nvSpPr>
        <p:spPr>
          <a:xfrm>
            <a:off x="5363988" y="5197345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850CD-CADD-4FDB-BF10-3D1D9B1ADDC8}"/>
              </a:ext>
            </a:extLst>
          </p:cNvPr>
          <p:cNvSpPr txBox="1"/>
          <p:nvPr/>
        </p:nvSpPr>
        <p:spPr>
          <a:xfrm>
            <a:off x="717979" y="6400018"/>
            <a:ext cx="995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  <a:p>
            <a:r>
              <a:rPr lang="en-US" dirty="0"/>
              <a:t>  Music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8B3758-6508-4E56-9276-296577AAD1D4}"/>
              </a:ext>
            </a:extLst>
          </p:cNvPr>
          <p:cNvSpPr txBox="1"/>
          <p:nvPr/>
        </p:nvSpPr>
        <p:spPr>
          <a:xfrm>
            <a:off x="1799841" y="6593841"/>
            <a:ext cx="111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No</a:t>
            </a:r>
          </a:p>
          <a:p>
            <a:r>
              <a:rPr lang="en-US" dirty="0"/>
              <a:t>   Special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8E6FA7-48C9-4B9C-B16D-4BAB2951A559}"/>
              </a:ext>
            </a:extLst>
          </p:cNvPr>
          <p:cNvSpPr txBox="1"/>
          <p:nvPr/>
        </p:nvSpPr>
        <p:spPr>
          <a:xfrm>
            <a:off x="3188594" y="6732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8D87A1-AA37-47D2-A611-2C155CA7218B}"/>
              </a:ext>
            </a:extLst>
          </p:cNvPr>
          <p:cNvSpPr txBox="1"/>
          <p:nvPr/>
        </p:nvSpPr>
        <p:spPr>
          <a:xfrm>
            <a:off x="4228066" y="6732616"/>
            <a:ext cx="111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STEM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57592C-6D85-403B-8518-8434C047E976}"/>
              </a:ext>
            </a:extLst>
          </p:cNvPr>
          <p:cNvSpPr txBox="1"/>
          <p:nvPr/>
        </p:nvSpPr>
        <p:spPr>
          <a:xfrm>
            <a:off x="5363989" y="6677017"/>
            <a:ext cx="103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Media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E3CEA4-B190-4787-A2D0-DC4A3180C488}"/>
              </a:ext>
            </a:extLst>
          </p:cNvPr>
          <p:cNvSpPr txBox="1"/>
          <p:nvPr/>
        </p:nvSpPr>
        <p:spPr>
          <a:xfrm>
            <a:off x="269866" y="8303567"/>
            <a:ext cx="241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  Memorial</a:t>
            </a:r>
          </a:p>
          <a:p>
            <a:r>
              <a:rPr lang="en-US" dirty="0"/>
              <a:t>        Day</a:t>
            </a:r>
          </a:p>
          <a:p>
            <a:r>
              <a:rPr lang="en-US" dirty="0"/>
              <a:t>   No school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DD35D5-95B5-4727-B652-226A4DA02B2D}"/>
              </a:ext>
            </a:extLst>
          </p:cNvPr>
          <p:cNvSpPr txBox="1"/>
          <p:nvPr/>
        </p:nvSpPr>
        <p:spPr>
          <a:xfrm>
            <a:off x="1890605" y="8191305"/>
            <a:ext cx="131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No</a:t>
            </a:r>
          </a:p>
          <a:p>
            <a:r>
              <a:rPr lang="en-US" dirty="0"/>
              <a:t>Special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1986B-1B36-4160-85EC-E8159F640ADF}"/>
              </a:ext>
            </a:extLst>
          </p:cNvPr>
          <p:cNvSpPr txBox="1"/>
          <p:nvPr/>
        </p:nvSpPr>
        <p:spPr>
          <a:xfrm>
            <a:off x="3188594" y="8191305"/>
            <a:ext cx="49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3609D8-1801-4D1B-9925-2325A271B38C}"/>
              </a:ext>
            </a:extLst>
          </p:cNvPr>
          <p:cNvSpPr txBox="1"/>
          <p:nvPr/>
        </p:nvSpPr>
        <p:spPr>
          <a:xfrm>
            <a:off x="4148042" y="8191306"/>
            <a:ext cx="983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No</a:t>
            </a:r>
          </a:p>
          <a:p>
            <a:r>
              <a:rPr lang="en-US" dirty="0"/>
              <a:t> Special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EB78BD-9977-4860-B07B-E23F6258D52C}"/>
              </a:ext>
            </a:extLst>
          </p:cNvPr>
          <p:cNvSpPr txBox="1"/>
          <p:nvPr/>
        </p:nvSpPr>
        <p:spPr>
          <a:xfrm>
            <a:off x="6072099" y="8156689"/>
            <a:ext cx="1470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June 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  Family</a:t>
            </a:r>
          </a:p>
          <a:p>
            <a:r>
              <a:rPr lang="en-US" dirty="0"/>
              <a:t>  Picnic</a:t>
            </a:r>
          </a:p>
          <a:p>
            <a:r>
              <a:rPr lang="en-US" dirty="0"/>
              <a:t>  10:30am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C67D24-834F-48EB-ABD0-20FFA146407F}"/>
              </a:ext>
            </a:extLst>
          </p:cNvPr>
          <p:cNvSpPr txBox="1"/>
          <p:nvPr/>
        </p:nvSpPr>
        <p:spPr>
          <a:xfrm>
            <a:off x="269866" y="2199696"/>
            <a:ext cx="2701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err="1"/>
              <a:t>Mrs.Asbill</a:t>
            </a:r>
            <a:r>
              <a:rPr lang="en-US" dirty="0"/>
              <a:t> </a:t>
            </a:r>
          </a:p>
          <a:p>
            <a:r>
              <a:rPr lang="en-US" dirty="0"/>
              <a:t>   and Mrs.</a:t>
            </a:r>
          </a:p>
          <a:p>
            <a:r>
              <a:rPr lang="en-US" dirty="0"/>
              <a:t> </a:t>
            </a:r>
            <a:r>
              <a:rPr lang="en-US" dirty="0" err="1"/>
              <a:t>DeProspero’s</a:t>
            </a:r>
            <a:endParaRPr lang="en-US" dirty="0"/>
          </a:p>
          <a:p>
            <a:r>
              <a:rPr lang="en-US" dirty="0"/>
              <a:t>   Class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9450D01-E971-4920-A267-4F2836717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75952" y="4255862"/>
            <a:ext cx="993381" cy="86198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EE8506F-7096-442E-8A4C-0CF94D7315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631939" y="4072327"/>
            <a:ext cx="1068637" cy="110168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F3A595-9872-4C11-BBB7-F80CF38EB9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442560" y="8756853"/>
            <a:ext cx="995251" cy="99525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8F85B0D0-D30C-4029-8368-65102C78417B}"/>
              </a:ext>
            </a:extLst>
          </p:cNvPr>
          <p:cNvSpPr txBox="1"/>
          <p:nvPr/>
        </p:nvSpPr>
        <p:spPr>
          <a:xfrm>
            <a:off x="1676828" y="9940548"/>
            <a:ext cx="9952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9" tooltip="https://creativecommons.org/licenses/by-nc-sa/3.0/"/>
              </a:rPr>
              <a:t>A</a:t>
            </a:r>
            <a:endParaRPr lang="en-US" sz="9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71D5391-81FA-4BB3-B108-F3DE342F83B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114998" y="8825911"/>
            <a:ext cx="1037671" cy="78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94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91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Katie Asbill</cp:lastModifiedBy>
  <cp:revision>14</cp:revision>
  <cp:lastPrinted>2018-04-30T00:49:48Z</cp:lastPrinted>
  <dcterms:created xsi:type="dcterms:W3CDTF">2017-01-07T17:42:47Z</dcterms:created>
  <dcterms:modified xsi:type="dcterms:W3CDTF">2018-04-30T00:52:22Z</dcterms:modified>
</cp:coreProperties>
</file>